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1"/>
  </p:notesMasterIdLst>
  <p:handoutMasterIdLst>
    <p:handoutMasterId r:id="rId52"/>
  </p:handoutMasterIdLst>
  <p:sldIdLst>
    <p:sldId id="432" r:id="rId2"/>
    <p:sldId id="328" r:id="rId3"/>
    <p:sldId id="449" r:id="rId4"/>
    <p:sldId id="382" r:id="rId5"/>
    <p:sldId id="364" r:id="rId6"/>
    <p:sldId id="383" r:id="rId7"/>
    <p:sldId id="361" r:id="rId8"/>
    <p:sldId id="411" r:id="rId9"/>
    <p:sldId id="384" r:id="rId10"/>
    <p:sldId id="387" r:id="rId11"/>
    <p:sldId id="433" r:id="rId12"/>
    <p:sldId id="398" r:id="rId13"/>
    <p:sldId id="409" r:id="rId14"/>
    <p:sldId id="399" r:id="rId15"/>
    <p:sldId id="442" r:id="rId16"/>
    <p:sldId id="447" r:id="rId17"/>
    <p:sldId id="446" r:id="rId18"/>
    <p:sldId id="448" r:id="rId19"/>
    <p:sldId id="392" r:id="rId20"/>
    <p:sldId id="408" r:id="rId21"/>
    <p:sldId id="400" r:id="rId22"/>
    <p:sldId id="389" r:id="rId23"/>
    <p:sldId id="402" r:id="rId24"/>
    <p:sldId id="412" r:id="rId25"/>
    <p:sldId id="418" r:id="rId26"/>
    <p:sldId id="395" r:id="rId27"/>
    <p:sldId id="396" r:id="rId28"/>
    <p:sldId id="403" r:id="rId29"/>
    <p:sldId id="397" r:id="rId30"/>
    <p:sldId id="404" r:id="rId31"/>
    <p:sldId id="401" r:id="rId32"/>
    <p:sldId id="421" r:id="rId33"/>
    <p:sldId id="419" r:id="rId34"/>
    <p:sldId id="405" r:id="rId35"/>
    <p:sldId id="422" r:id="rId36"/>
    <p:sldId id="413" r:id="rId37"/>
    <p:sldId id="414" r:id="rId38"/>
    <p:sldId id="415" r:id="rId39"/>
    <p:sldId id="417" r:id="rId40"/>
    <p:sldId id="423" r:id="rId41"/>
    <p:sldId id="416" r:id="rId42"/>
    <p:sldId id="420" r:id="rId43"/>
    <p:sldId id="424" r:id="rId44"/>
    <p:sldId id="425" r:id="rId45"/>
    <p:sldId id="426" r:id="rId46"/>
    <p:sldId id="427" r:id="rId47"/>
    <p:sldId id="428" r:id="rId48"/>
    <p:sldId id="429" r:id="rId49"/>
    <p:sldId id="43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0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90.png"/><Relationship Id="rId4" Type="http://schemas.openxmlformats.org/officeDocument/2006/relationships/image" Target="../media/image56.png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8599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 및 차트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2" y="3256448"/>
            <a:ext cx="226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항목의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80968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 과정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220232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 과정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1" y="3752850"/>
            <a:ext cx="195530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367B4-58AD-47B0-8DE0-E4D263192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68" y="3779001"/>
            <a:ext cx="5216462" cy="25360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D7EC9-100D-427C-8A37-B8C4A0421BC2}"/>
              </a:ext>
            </a:extLst>
          </p:cNvPr>
          <p:cNvSpPr>
            <a:spLocks noChangeAspect="1"/>
          </p:cNvSpPr>
          <p:nvPr/>
        </p:nvSpPr>
        <p:spPr>
          <a:xfrm>
            <a:off x="1267999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35929E-03F6-4B5A-9157-14ADE9DA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97D363-7476-41C7-A30B-7D0E2D7FEECC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1712397" y="2100693"/>
            <a:ext cx="2073310" cy="2209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22A52-A4DA-4991-9747-B000C19C7FB6}"/>
              </a:ext>
            </a:extLst>
          </p:cNvPr>
          <p:cNvSpPr>
            <a:spLocks noChangeAspect="1"/>
          </p:cNvSpPr>
          <p:nvPr/>
        </p:nvSpPr>
        <p:spPr>
          <a:xfrm>
            <a:off x="3998382" y="2234423"/>
            <a:ext cx="980018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19ED3-57F6-4759-A149-97853EB9F649}"/>
              </a:ext>
            </a:extLst>
          </p:cNvPr>
          <p:cNvSpPr>
            <a:spLocks noChangeAspect="1"/>
          </p:cNvSpPr>
          <p:nvPr/>
        </p:nvSpPr>
        <p:spPr>
          <a:xfrm>
            <a:off x="3785707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55D497A-7AE8-4E24-A49D-102196520C8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712397" y="2321629"/>
            <a:ext cx="2285985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91268D-EDE8-4A5A-B205-FAE4C590C161}"/>
              </a:ext>
            </a:extLst>
          </p:cNvPr>
          <p:cNvSpPr>
            <a:spLocks noChangeAspect="1"/>
          </p:cNvSpPr>
          <p:nvPr/>
        </p:nvSpPr>
        <p:spPr>
          <a:xfrm>
            <a:off x="8226208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DE48289-91F1-4FDF-880A-D99AF79D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7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3082CF-4CF3-4A16-B182-E61551FFDBC1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8669536" y="2321629"/>
            <a:ext cx="728662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4F977C-76BC-42D0-9460-3443C72181CB}"/>
              </a:ext>
            </a:extLst>
          </p:cNvPr>
          <p:cNvSpPr>
            <a:spLocks noChangeAspect="1"/>
          </p:cNvSpPr>
          <p:nvPr/>
        </p:nvSpPr>
        <p:spPr>
          <a:xfrm>
            <a:off x="9398198" y="2234423"/>
            <a:ext cx="1600001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F7E182-5FA4-430E-9972-18C99D8B59C5}"/>
              </a:ext>
            </a:extLst>
          </p:cNvPr>
          <p:cNvSpPr>
            <a:spLocks noChangeAspect="1"/>
          </p:cNvSpPr>
          <p:nvPr/>
        </p:nvSpPr>
        <p:spPr>
          <a:xfrm>
            <a:off x="1267999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CB4DD5-083B-49F8-8750-356E74A74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4615783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F024B0-DD0B-4D72-99A1-8188DFCE529F}"/>
              </a:ext>
            </a:extLst>
          </p:cNvPr>
          <p:cNvSpPr>
            <a:spLocks noChangeAspect="1"/>
          </p:cNvSpPr>
          <p:nvPr/>
        </p:nvSpPr>
        <p:spPr>
          <a:xfrm>
            <a:off x="3780860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880476-744F-4470-AC8D-523429C1C064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712397" y="4590119"/>
            <a:ext cx="2068463" cy="2199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04135"/>
              </p:ext>
            </p:extLst>
          </p:nvPr>
        </p:nvGraphicFramePr>
        <p:xfrm>
          <a:off x="1353356" y="2095090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0AB9A14-76C8-4CA1-B6BB-23618290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32" y="3432499"/>
            <a:ext cx="3567810" cy="25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39727"/>
              </p:ext>
            </p:extLst>
          </p:nvPr>
        </p:nvGraphicFramePr>
        <p:xfrm>
          <a:off x="1433519" y="1756339"/>
          <a:ext cx="59518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1DCB31-9834-420E-9977-A69B6108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8455"/>
            <a:ext cx="5588763" cy="33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24655"/>
              </p:ext>
            </p:extLst>
          </p:nvPr>
        </p:nvGraphicFramePr>
        <p:xfrm>
          <a:off x="3399472" y="4240028"/>
          <a:ext cx="53930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 항목별로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검색어를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243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0BD990D-4FEF-46CF-9862-7F6656BA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4846613" y="1777916"/>
            <a:ext cx="2498772" cy="170019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3111D2-B79A-4CB3-833C-0B8B74D1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1578878"/>
            <a:ext cx="2498776" cy="1677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F98A-6EEB-4E41-8E94-656E41CEB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6287911" y="1578878"/>
            <a:ext cx="2498776" cy="167757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CDAD3B-617A-48EC-AFDF-14C314AD4C06}"/>
              </a:ext>
            </a:extLst>
          </p:cNvPr>
          <p:cNvSpPr>
            <a:spLocks noChangeAspect="1"/>
          </p:cNvSpPr>
          <p:nvPr/>
        </p:nvSpPr>
        <p:spPr>
          <a:xfrm>
            <a:off x="6820441" y="2185736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80A60-F5F6-480B-97A5-9EFD5255403D}"/>
              </a:ext>
            </a:extLst>
          </p:cNvPr>
          <p:cNvSpPr>
            <a:spLocks noChangeAspect="1"/>
          </p:cNvSpPr>
          <p:nvPr/>
        </p:nvSpPr>
        <p:spPr>
          <a:xfrm>
            <a:off x="9632221" y="218573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A55753-074F-47CF-9055-77FA980A7485}"/>
              </a:ext>
            </a:extLst>
          </p:cNvPr>
          <p:cNvSpPr>
            <a:spLocks noChangeAspect="1"/>
          </p:cNvSpPr>
          <p:nvPr/>
        </p:nvSpPr>
        <p:spPr>
          <a:xfrm>
            <a:off x="9262465" y="19726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71AD22D-2F00-4B0B-8017-0AC25C37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3411533" y="1576998"/>
            <a:ext cx="2498776" cy="16775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63A585-DC29-4847-AD97-C4BE68DC19A9}"/>
              </a:ext>
            </a:extLst>
          </p:cNvPr>
          <p:cNvSpPr>
            <a:spLocks noChangeAspect="1"/>
          </p:cNvSpPr>
          <p:nvPr/>
        </p:nvSpPr>
        <p:spPr>
          <a:xfrm>
            <a:off x="4133895" y="218385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771CC31-193D-4415-91B3-018DCF53D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6287911" y="4061642"/>
            <a:ext cx="2498776" cy="16775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E1922B2-51D7-40DA-85A8-B0E1509F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4061644"/>
            <a:ext cx="2498776" cy="16775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3C7739-9FF7-4195-938C-710F7CD99EF6}"/>
              </a:ext>
            </a:extLst>
          </p:cNvPr>
          <p:cNvSpPr>
            <a:spLocks noChangeAspect="1"/>
          </p:cNvSpPr>
          <p:nvPr/>
        </p:nvSpPr>
        <p:spPr>
          <a:xfrm>
            <a:off x="9632221" y="4668502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65584-41D7-43A8-BDB7-161E0EF8E3AB}"/>
              </a:ext>
            </a:extLst>
          </p:cNvPr>
          <p:cNvSpPr>
            <a:spLocks noChangeAspect="1"/>
          </p:cNvSpPr>
          <p:nvPr/>
        </p:nvSpPr>
        <p:spPr>
          <a:xfrm>
            <a:off x="6820441" y="4671819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C3C8B6C-A238-4D89-8588-ACE1A7AD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783362" y="4061642"/>
            <a:ext cx="2498776" cy="167757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2A128-774F-43B6-A478-17234156574D}"/>
              </a:ext>
            </a:extLst>
          </p:cNvPr>
          <p:cNvSpPr>
            <a:spLocks noChangeAspect="1"/>
          </p:cNvSpPr>
          <p:nvPr/>
        </p:nvSpPr>
        <p:spPr>
          <a:xfrm>
            <a:off x="1126733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665D8F-B0CC-4C7B-9279-2EA6C9E7E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3411537" y="4061869"/>
            <a:ext cx="2498776" cy="167757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129DF-4714-4AA9-984B-3E21538A043B}"/>
              </a:ext>
            </a:extLst>
          </p:cNvPr>
          <p:cNvSpPr>
            <a:spLocks noChangeAspect="1"/>
          </p:cNvSpPr>
          <p:nvPr/>
        </p:nvSpPr>
        <p:spPr>
          <a:xfrm>
            <a:off x="3944067" y="4668727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1908644" y="2498056"/>
            <a:ext cx="2225251" cy="31023"/>
          </a:xfrm>
          <a:prstGeom prst="bentConnector3">
            <a:avLst>
              <a:gd name="adj1" fmla="val 4178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1CBBFC85-4290-480E-9BBA-27533772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72" y="233671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31FDA32-E14A-47E5-96EC-12DC0C509229}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7447051" y="2499936"/>
            <a:ext cx="2185170" cy="31023"/>
          </a:xfrm>
          <a:prstGeom prst="bentConnector3">
            <a:avLst>
              <a:gd name="adj1" fmla="val 4163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8D0A73C-1D99-46FE-BEB9-AF9E4D1FD62A}"/>
              </a:ext>
            </a:extLst>
          </p:cNvPr>
          <p:cNvCxnSpPr>
            <a:cxnSpLocks/>
            <a:stCxn id="69" idx="3"/>
            <a:endCxn id="43" idx="1"/>
          </p:cNvCxnSpPr>
          <p:nvPr/>
        </p:nvCxnSpPr>
        <p:spPr>
          <a:xfrm flipV="1">
            <a:off x="7447051" y="2075393"/>
            <a:ext cx="1815414" cy="4555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542DD1B2-AA45-4D93-8D3C-1006EE617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56" y="4550536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6CD9328-D83E-4B61-BCDF-75BE1B93E14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536835" y="4550537"/>
            <a:ext cx="2236352" cy="1942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377867-F700-4A7A-ACEB-88028B9C683A}"/>
              </a:ext>
            </a:extLst>
          </p:cNvPr>
          <p:cNvSpPr>
            <a:spLocks noChangeAspect="1"/>
          </p:cNvSpPr>
          <p:nvPr/>
        </p:nvSpPr>
        <p:spPr>
          <a:xfrm>
            <a:off x="3773187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A4DE344-0FDD-40D1-AE5F-9D4439A3CB01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>
            <a:off x="1536835" y="4744783"/>
            <a:ext cx="2407232" cy="79386"/>
          </a:xfrm>
          <a:prstGeom prst="bentConnector3">
            <a:avLst>
              <a:gd name="adj1" fmla="val 465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A2EAC328-B54F-4446-B4AD-712443430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17" y="4804013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5E5A326-8B02-48D5-94A8-DCF138FD7C0D}"/>
              </a:ext>
            </a:extLst>
          </p:cNvPr>
          <p:cNvCxnSpPr>
            <a:cxnSpLocks/>
            <a:stCxn id="91" idx="3"/>
            <a:endCxn id="51" idx="1"/>
          </p:cNvCxnSpPr>
          <p:nvPr/>
        </p:nvCxnSpPr>
        <p:spPr>
          <a:xfrm flipV="1">
            <a:off x="7256396" y="4982702"/>
            <a:ext cx="2375825" cy="15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684898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56448"/>
            <a:ext cx="2492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1" y="1268413"/>
            <a:ext cx="29351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9" name="사각형: 둥근 대각선 방향 모서리 98">
            <a:extLst>
              <a:ext uri="{FF2B5EF4-FFF2-40B4-BE49-F238E27FC236}">
                <a16:creationId xmlns:a16="http://schemas.microsoft.com/office/drawing/2014/main" id="{2D9F1E4E-1B6A-44F3-BC40-C9DE35CCC012}"/>
              </a:ext>
            </a:extLst>
          </p:cNvPr>
          <p:cNvSpPr/>
          <p:nvPr/>
        </p:nvSpPr>
        <p:spPr>
          <a:xfrm>
            <a:off x="6095999" y="1268413"/>
            <a:ext cx="30480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비활성화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660892" y="3751179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세부 항목 비활성화</a:t>
            </a:r>
            <a:endParaRPr lang="ko-KR" altLang="en-US" sz="1200" b="1" dirty="0"/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5999" y="3751179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초기화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63CF0-01BA-4824-86AC-75EEF8C556AD}"/>
              </a:ext>
            </a:extLst>
          </p:cNvPr>
          <p:cNvSpPr txBox="1"/>
          <p:nvPr/>
        </p:nvSpPr>
        <p:spPr>
          <a:xfrm>
            <a:off x="6183220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비활성화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9110E-5FDA-4BC8-A3F1-7E2748C0BC81}"/>
              </a:ext>
            </a:extLst>
          </p:cNvPr>
          <p:cNvSpPr txBox="1"/>
          <p:nvPr/>
        </p:nvSpPr>
        <p:spPr>
          <a:xfrm>
            <a:off x="8909859" y="325644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세부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641CE6-663B-4816-B158-7357A5E556C9}"/>
              </a:ext>
            </a:extLst>
          </p:cNvPr>
          <p:cNvSpPr txBox="1"/>
          <p:nvPr/>
        </p:nvSpPr>
        <p:spPr>
          <a:xfrm>
            <a:off x="590780" y="5739118"/>
            <a:ext cx="2883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/>
              <a:t>검색어가 입력되어 있는 세부 항목 비활성화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37066B-40A6-440E-9239-8658065A8C53}"/>
              </a:ext>
            </a:extLst>
          </p:cNvPr>
          <p:cNvSpPr txBox="1"/>
          <p:nvPr/>
        </p:nvSpPr>
        <p:spPr>
          <a:xfrm>
            <a:off x="3411537" y="5731167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세부 항목 비활성화</a:t>
            </a:r>
            <a:endParaRPr lang="en-US" altLang="ko-KR" sz="1050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검색창 초기화</a:t>
            </a:r>
            <a:endParaRPr lang="en-US" altLang="ko-KR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BAEBFB-A29E-47F3-BD8D-12EDD22799FA}"/>
              </a:ext>
            </a:extLst>
          </p:cNvPr>
          <p:cNvSpPr txBox="1"/>
          <p:nvPr/>
        </p:nvSpPr>
        <p:spPr>
          <a:xfrm>
            <a:off x="6275457" y="5731718"/>
            <a:ext cx="2511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입력된 </a:t>
            </a:r>
            <a:r>
              <a:rPr lang="ko-KR" altLang="en-US" sz="1050"/>
              <a:t>검색어 초기화 버튼 클릭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99B9D8-2536-4B3D-87D2-CFB7EF3F2534}"/>
              </a:ext>
            </a:extLst>
          </p:cNvPr>
          <p:cNvSpPr txBox="1"/>
          <p:nvPr/>
        </p:nvSpPr>
        <p:spPr>
          <a:xfrm>
            <a:off x="8909859" y="573171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검색창 초기화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3" y="2106613"/>
            <a:ext cx="386288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종족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소속 검색창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세부 항목 활성화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비활성화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차트</a:t>
            </a:r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5095625" y="2106613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세부 항목 비활성화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8881309" y="2106611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초기화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89C5E-4DFF-4B20-BA00-23E777C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35" y="2360529"/>
            <a:ext cx="4072968" cy="3020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F79C-DC76-47A6-92C3-AA9D8AB3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3" y="2360528"/>
            <a:ext cx="3967605" cy="360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6F270-472E-43DB-9C8D-4DD34B7E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9" y="2360528"/>
            <a:ext cx="2320091" cy="3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EA4C65E-ECB4-4563-8F6E-4ABE8F7BE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t="24585" r="49239" b="50000"/>
          <a:stretch/>
        </p:blipFill>
        <p:spPr>
          <a:xfrm>
            <a:off x="3405313" y="1578876"/>
            <a:ext cx="2498777" cy="1677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08644" y="2529079"/>
            <a:ext cx="2243678" cy="3127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783366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87424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입력된 텍스트에 따라서 꼬리표 변화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출력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0" y="1268413"/>
            <a:ext cx="269570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검색 및 결과 미리보기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E12A924-1FD7-416F-9033-E0DD9FF61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" t="24545" r="49158" b="50000"/>
          <a:stretch/>
        </p:blipFill>
        <p:spPr>
          <a:xfrm>
            <a:off x="6287912" y="1588310"/>
            <a:ext cx="2498777" cy="16775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E0BA236-556B-4837-BC62-A6E6F1966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" t="24558" r="49120" b="49892"/>
          <a:stretch/>
        </p:blipFill>
        <p:spPr>
          <a:xfrm>
            <a:off x="8909868" y="1576998"/>
            <a:ext cx="2498776" cy="16775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1B03F0-0692-4165-95FA-0BC589A6C48B}"/>
              </a:ext>
            </a:extLst>
          </p:cNvPr>
          <p:cNvSpPr>
            <a:spLocks noChangeAspect="1"/>
          </p:cNvSpPr>
          <p:nvPr/>
        </p:nvSpPr>
        <p:spPr>
          <a:xfrm>
            <a:off x="4484927" y="2360097"/>
            <a:ext cx="944323" cy="467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973F1-84E5-4862-90DF-9A24D86E6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056"/>
          <a:stretch/>
        </p:blipFill>
        <p:spPr>
          <a:xfrm>
            <a:off x="4132740" y="2827506"/>
            <a:ext cx="1115665" cy="4801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006753-53EC-428B-BE50-B40E9758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433"/>
          <a:stretch/>
        </p:blipFill>
        <p:spPr>
          <a:xfrm>
            <a:off x="4132740" y="2417570"/>
            <a:ext cx="352187" cy="8900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332EC7-0AEC-4F70-A1C5-419AB8EB3DBB}"/>
              </a:ext>
            </a:extLst>
          </p:cNvPr>
          <p:cNvSpPr txBox="1"/>
          <p:nvPr/>
        </p:nvSpPr>
        <p:spPr>
          <a:xfrm>
            <a:off x="6287912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출력된 미리보기 결과 클릭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571152-9160-4D4B-9CE0-1F6ECA06F881}"/>
              </a:ext>
            </a:extLst>
          </p:cNvPr>
          <p:cNvSpPr txBox="1"/>
          <p:nvPr/>
        </p:nvSpPr>
        <p:spPr>
          <a:xfrm>
            <a:off x="8909868" y="3287424"/>
            <a:ext cx="24987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미리보기 결과 검색어로 입력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닫기</a:t>
            </a:r>
            <a:endParaRPr lang="en-US" altLang="ko-KR" sz="1050" dirty="0"/>
          </a:p>
        </p:txBody>
      </p:sp>
      <p:sp>
        <p:nvSpPr>
          <p:cNvPr id="67" name="사각형: 둥근 대각선 방향 모서리 66">
            <a:extLst>
              <a:ext uri="{FF2B5EF4-FFF2-40B4-BE49-F238E27FC236}">
                <a16:creationId xmlns:a16="http://schemas.microsoft.com/office/drawing/2014/main" id="{33BDC2D3-6F4C-4B32-B321-487F302C6400}"/>
              </a:ext>
            </a:extLst>
          </p:cNvPr>
          <p:cNvSpPr/>
          <p:nvPr/>
        </p:nvSpPr>
        <p:spPr>
          <a:xfrm>
            <a:off x="6090978" y="1268413"/>
            <a:ext cx="110569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입력</a:t>
            </a:r>
            <a:endParaRPr lang="ko-KR" altLang="en-US" sz="12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C49D4C-6757-4AB1-A892-B69AF288EE2E}"/>
              </a:ext>
            </a:extLst>
          </p:cNvPr>
          <p:cNvSpPr>
            <a:spLocks noChangeAspect="1"/>
          </p:cNvSpPr>
          <p:nvPr/>
        </p:nvSpPr>
        <p:spPr>
          <a:xfrm>
            <a:off x="7040855" y="2438359"/>
            <a:ext cx="1074446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C8565-A99A-4771-BA5B-4258F2BA8D0C}"/>
              </a:ext>
            </a:extLst>
          </p:cNvPr>
          <p:cNvSpPr>
            <a:spLocks noChangeAspect="1"/>
          </p:cNvSpPr>
          <p:nvPr/>
        </p:nvSpPr>
        <p:spPr>
          <a:xfrm>
            <a:off x="9442181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74AD5B3F-E15F-4E75-AD46-CC0E880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78" y="2587849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8496E6-EC2F-456B-BAE2-228242519BB0}"/>
              </a:ext>
            </a:extLst>
          </p:cNvPr>
          <p:cNvCxnSpPr>
            <a:cxnSpLocks/>
            <a:stCxn id="35" idx="3"/>
            <a:endCxn id="57" idx="0"/>
          </p:cNvCxnSpPr>
          <p:nvPr/>
        </p:nvCxnSpPr>
        <p:spPr>
          <a:xfrm flipV="1">
            <a:off x="1908644" y="2360097"/>
            <a:ext cx="3048445" cy="168982"/>
          </a:xfrm>
          <a:prstGeom prst="bentConnector4">
            <a:avLst>
              <a:gd name="adj1" fmla="val 42256"/>
              <a:gd name="adj2" fmla="val 25023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FE17801-5BF9-480B-AFA7-62FA2B29A11C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 flipV="1">
            <a:off x="7843757" y="2334833"/>
            <a:ext cx="1598424" cy="4472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921A0826-9D3C-4C60-B1C3-AF9208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" t="24526" r="49062" b="49971"/>
          <a:stretch/>
        </p:blipFill>
        <p:spPr>
          <a:xfrm>
            <a:off x="3405312" y="4041725"/>
            <a:ext cx="2498777" cy="1677572"/>
          </a:xfrm>
          <a:prstGeom prst="rect">
            <a:avLst/>
          </a:prstGeom>
        </p:spPr>
      </p:pic>
      <p:sp>
        <p:nvSpPr>
          <p:cNvPr id="77" name="사각형: 둥근 대각선 방향 모서리 76">
            <a:extLst>
              <a:ext uri="{FF2B5EF4-FFF2-40B4-BE49-F238E27FC236}">
                <a16:creationId xmlns:a16="http://schemas.microsoft.com/office/drawing/2014/main" id="{AD235015-D19F-4CA8-B44A-FF983D7A1117}"/>
              </a:ext>
            </a:extLst>
          </p:cNvPr>
          <p:cNvSpPr/>
          <p:nvPr/>
        </p:nvSpPr>
        <p:spPr>
          <a:xfrm>
            <a:off x="660890" y="3757761"/>
            <a:ext cx="16420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 결과 없음 출력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6264E7F-2839-4219-8AD3-003E1D7D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4041725"/>
            <a:ext cx="2498772" cy="170019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3D6F18-FB64-49A1-9B93-2B620564E3A8}"/>
              </a:ext>
            </a:extLst>
          </p:cNvPr>
          <p:cNvSpPr>
            <a:spLocks noChangeAspect="1"/>
          </p:cNvSpPr>
          <p:nvPr/>
        </p:nvSpPr>
        <p:spPr>
          <a:xfrm>
            <a:off x="1322115" y="4644118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A7EAFAD-3C18-4BE3-92F2-47C5EE7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4799559"/>
            <a:ext cx="307379" cy="38849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E9B2E-12CB-4EFB-A220-426EBD4CF8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098"/>
          <a:stretch/>
        </p:blipFill>
        <p:spPr>
          <a:xfrm>
            <a:off x="4140171" y="4873414"/>
            <a:ext cx="762824" cy="31701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8F8096C-B082-4E0A-865A-0CF6B4F1E1AB}"/>
              </a:ext>
            </a:extLst>
          </p:cNvPr>
          <p:cNvSpPr txBox="1"/>
          <p:nvPr/>
        </p:nvSpPr>
        <p:spPr>
          <a:xfrm>
            <a:off x="783366" y="5741921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검색 불가능한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D7F75A-F092-4D16-8638-87620EADB9E4}"/>
              </a:ext>
            </a:extLst>
          </p:cNvPr>
          <p:cNvSpPr txBox="1"/>
          <p:nvPr/>
        </p:nvSpPr>
        <p:spPr>
          <a:xfrm>
            <a:off x="3411537" y="5741921"/>
            <a:ext cx="2679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미리보기 결과에 </a:t>
            </a:r>
            <a:r>
              <a:rPr lang="en-US" altLang="ko-KR" sz="1050" b="0" dirty="0">
                <a:solidFill>
                  <a:schemeClr val="tx1"/>
                </a:solidFill>
              </a:rPr>
              <a:t>‘</a:t>
            </a:r>
            <a:r>
              <a:rPr lang="ko-KR" altLang="en-US" sz="1050" b="0" dirty="0">
                <a:solidFill>
                  <a:schemeClr val="tx1"/>
                </a:solidFill>
              </a:rPr>
              <a:t>검색 결과 없음</a:t>
            </a:r>
            <a:r>
              <a:rPr lang="en-US" altLang="ko-KR" sz="1050" b="0" dirty="0">
                <a:solidFill>
                  <a:schemeClr val="tx1"/>
                </a:solidFill>
              </a:rPr>
              <a:t>’</a:t>
            </a:r>
            <a:r>
              <a:rPr lang="ko-KR" altLang="en-US" sz="1050" b="0" dirty="0">
                <a:solidFill>
                  <a:schemeClr val="tx1"/>
                </a:solidFill>
              </a:rPr>
              <a:t> 출력</a:t>
            </a:r>
            <a:endParaRPr lang="en-US" altLang="ko-KR" sz="1050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4D321AEC-02BC-4035-9A80-6E96A4A80975}"/>
              </a:ext>
            </a:extLst>
          </p:cNvPr>
          <p:cNvCxnSpPr>
            <a:cxnSpLocks/>
            <a:stCxn id="83" idx="3"/>
            <a:endCxn id="20" idx="1"/>
          </p:cNvCxnSpPr>
          <p:nvPr/>
        </p:nvCxnSpPr>
        <p:spPr>
          <a:xfrm>
            <a:off x="1908644" y="4993806"/>
            <a:ext cx="2231527" cy="38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A488F75D-9149-45EE-8C06-75E88F901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90727"/>
              </p:ext>
            </p:extLst>
          </p:nvPr>
        </p:nvGraphicFramePr>
        <p:xfrm>
          <a:off x="6221121" y="4429221"/>
          <a:ext cx="5131118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검색창 입력 텍스트에 변화가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출력된 미리보기 결과가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미리보기 결과 삭제 후 출력한다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출력되는 미리보기 결과의 항목들은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문자 정렬 순서에 따라서 정렬한다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6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4" y="1268413"/>
            <a:ext cx="178805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미리보기 결과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6000" y="1268413"/>
            <a:ext cx="160866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미리보기 결과 입력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F2A9A-0B4A-491D-8BEB-204142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17" y="1785325"/>
            <a:ext cx="2865059" cy="4055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7895F-CC72-44FF-B568-EF6CEB4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" y="1522329"/>
            <a:ext cx="5234132" cy="4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6" t="7717" r="5137" b="63302"/>
          <a:stretch/>
        </p:blipFill>
        <p:spPr>
          <a:xfrm>
            <a:off x="8790631" y="1391585"/>
            <a:ext cx="2209801" cy="178010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18965"/>
              </p:ext>
            </p:extLst>
          </p:nvPr>
        </p:nvGraphicFramePr>
        <p:xfrm>
          <a:off x="658813" y="1310940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</a:t>
            </a:r>
            <a:r>
              <a:rPr lang="en-US" altLang="ko-KR" sz="900" dirty="0"/>
              <a:t>UI </a:t>
            </a:r>
            <a:r>
              <a:rPr lang="ko-KR" altLang="en-US" sz="900" dirty="0"/>
              <a:t>차트 설명 </a:t>
            </a:r>
            <a:r>
              <a:rPr lang="en-US" altLang="ko-KR" sz="900" dirty="0"/>
              <a:t>2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81D4323F-9FEA-4FF0-99BE-8562CA8C637B}"/>
              </a:ext>
            </a:extLst>
          </p:cNvPr>
          <p:cNvSpPr/>
          <p:nvPr/>
        </p:nvSpPr>
        <p:spPr>
          <a:xfrm>
            <a:off x="658814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추가 과정</a:t>
            </a:r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E9879707-E403-4289-8E10-DABE57056C65}"/>
              </a:ext>
            </a:extLst>
          </p:cNvPr>
          <p:cNvSpPr/>
          <p:nvPr/>
        </p:nvSpPr>
        <p:spPr>
          <a:xfrm>
            <a:off x="5964370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삭제 과정</a:t>
            </a:r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C38F2C4-4FC5-4293-A74C-DB1B8A49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517849" y="3907799"/>
            <a:ext cx="3972038" cy="1912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FAE627-0F5A-47FA-8F23-3B8BF8F2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35" y="3913762"/>
            <a:ext cx="2421151" cy="190650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57552-BFEF-4C4B-8C9D-5C1E186A6D79}"/>
              </a:ext>
            </a:extLst>
          </p:cNvPr>
          <p:cNvSpPr txBox="1"/>
          <p:nvPr/>
        </p:nvSpPr>
        <p:spPr>
          <a:xfrm>
            <a:off x="7196202" y="5816753"/>
            <a:ext cx="261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일람 시스템창 팝업</a:t>
            </a:r>
            <a:endParaRPr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69DD97-79E2-425E-906C-891A2F9B6C5F}"/>
              </a:ext>
            </a:extLst>
          </p:cNvPr>
          <p:cNvSpPr/>
          <p:nvPr/>
        </p:nvSpPr>
        <p:spPr>
          <a:xfrm>
            <a:off x="6517849" y="3907800"/>
            <a:ext cx="3972038" cy="19124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1616322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695324" y="3821777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5103"/>
              </p:ext>
            </p:extLst>
          </p:nvPr>
        </p:nvGraphicFramePr>
        <p:xfrm>
          <a:off x="1135592" y="1378640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463031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32826" y="4264515"/>
            <a:ext cx="774167" cy="10873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581162" y="4097689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04" y="416610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2526757" y="5351838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024517" y="5296865"/>
            <a:ext cx="1279906" cy="2238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32826" y="4264515"/>
            <a:ext cx="1831644" cy="103235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1413121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508" r="5161" b="56919"/>
          <a:stretch/>
        </p:blipFill>
        <p:spPr>
          <a:xfrm>
            <a:off x="7972850" y="1422517"/>
            <a:ext cx="2458084" cy="1992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C82467-6E8E-4AE5-92ED-319EF367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01" y="3877524"/>
            <a:ext cx="7138274" cy="23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35654"/>
              </p:ext>
            </p:extLst>
          </p:nvPr>
        </p:nvGraphicFramePr>
        <p:xfrm>
          <a:off x="3346290" y="454762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E6038C6-8BB2-444F-A1D8-7F573945479B}"/>
              </a:ext>
            </a:extLst>
          </p:cNvPr>
          <p:cNvGrpSpPr/>
          <p:nvPr/>
        </p:nvGrpSpPr>
        <p:grpSpPr>
          <a:xfrm>
            <a:off x="3501013" y="1268413"/>
            <a:ext cx="5189971" cy="3035731"/>
            <a:chOff x="3549746" y="1268413"/>
            <a:chExt cx="5189971" cy="30357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C0E19C6-ABFD-4BB9-956E-60717AD1BBD9}"/>
                </a:ext>
              </a:extLst>
            </p:cNvPr>
            <p:cNvGrpSpPr/>
            <p:nvPr/>
          </p:nvGrpSpPr>
          <p:grpSpPr>
            <a:xfrm>
              <a:off x="3549746" y="1268413"/>
              <a:ext cx="2469962" cy="3035731"/>
              <a:chOff x="6330866" y="1268413"/>
              <a:chExt cx="2469962" cy="303573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A27D5F2-B836-4E8F-9C33-4049AF5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0866" y="1268413"/>
                <a:ext cx="2469962" cy="30357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8EB86-A63E-4431-89FE-CC7453CADECB}"/>
                  </a:ext>
                </a:extLst>
              </p:cNvPr>
              <p:cNvSpPr/>
              <p:nvPr/>
            </p:nvSpPr>
            <p:spPr>
              <a:xfrm>
                <a:off x="8173378" y="4039550"/>
                <a:ext cx="541133" cy="17477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024478-DC81-4E62-88D8-7BD89D8E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08" y="1455224"/>
              <a:ext cx="2720009" cy="28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72637"/>
              </p:ext>
            </p:extLst>
          </p:nvPr>
        </p:nvGraphicFramePr>
        <p:xfrm>
          <a:off x="2590717" y="3571845"/>
          <a:ext cx="70105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56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D33988-ABE2-460D-9258-32FC8C50CCED}"/>
              </a:ext>
            </a:extLst>
          </p:cNvPr>
          <p:cNvGrpSpPr/>
          <p:nvPr/>
        </p:nvGrpSpPr>
        <p:grpSpPr>
          <a:xfrm>
            <a:off x="4566505" y="1444497"/>
            <a:ext cx="1506081" cy="1851063"/>
            <a:chOff x="7302676" y="1282911"/>
            <a:chExt cx="1976526" cy="2429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2FC3EB-33E7-44AE-8A16-4CF1159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676" y="1282911"/>
              <a:ext cx="1976526" cy="24292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8225478" y="3504064"/>
              <a:ext cx="550346" cy="14021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8" y="1269867"/>
            <a:ext cx="1556583" cy="2159133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3037"/>
              </p:ext>
            </p:extLst>
          </p:nvPr>
        </p:nvGraphicFramePr>
        <p:xfrm>
          <a:off x="2590717" y="4425285"/>
          <a:ext cx="7036435" cy="183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533908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</a:t>
            </a:r>
            <a:r>
              <a:rPr lang="en-US" altLang="ko-KR" sz="2400" dirty="0"/>
              <a:t>UI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75971"/>
              </p:ext>
            </p:extLst>
          </p:nvPr>
        </p:nvGraphicFramePr>
        <p:xfrm>
          <a:off x="1828800" y="1665576"/>
          <a:ext cx="8534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입력된 검색어를 포함하는 카드만을 화면에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조건을 입력하여 화면에 표기될 카드를 한정하는 카드 필터와 다르게 검색창에 텍스트를 입력하여 해당 텍스트를 포함하는 카드를 찾아내는 방식으로 카드 필터보다 정확한 정보가 필요하지만 그만큼 찾는 카드를 정확하게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 범위를 조절하여 다수의 카드가 공통으로 가지는 텍스트를 입력하여 비슷한 컨셉의 카드를 다수 찾는 등의 방법으로도 활용할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6CA7C491-B0A1-4C28-9A8F-EC527D1DF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1" r="4822" b="84726"/>
          <a:stretch/>
        </p:blipFill>
        <p:spPr>
          <a:xfrm>
            <a:off x="3304592" y="3646458"/>
            <a:ext cx="5582815" cy="81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D3F74-4AC3-45B4-AE6C-013FF509BC51}"/>
              </a:ext>
            </a:extLst>
          </p:cNvPr>
          <p:cNvSpPr/>
          <p:nvPr/>
        </p:nvSpPr>
        <p:spPr>
          <a:xfrm>
            <a:off x="3774295" y="3855842"/>
            <a:ext cx="918356" cy="4875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4588-8A68-4C19-9B34-0189CD62A741}"/>
              </a:ext>
            </a:extLst>
          </p:cNvPr>
          <p:cNvSpPr/>
          <p:nvPr/>
        </p:nvSpPr>
        <p:spPr>
          <a:xfrm>
            <a:off x="3393294" y="3776535"/>
            <a:ext cx="5423046" cy="630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58145B-1384-4196-BA10-360BA3B480DF}"/>
              </a:ext>
            </a:extLst>
          </p:cNvPr>
          <p:cNvSpPr/>
          <p:nvPr/>
        </p:nvSpPr>
        <p:spPr>
          <a:xfrm>
            <a:off x="8099425" y="3952712"/>
            <a:ext cx="305972" cy="2780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CE007C-1404-4803-BF23-C4DF69A42791}"/>
              </a:ext>
            </a:extLst>
          </p:cNvPr>
          <p:cNvSpPr/>
          <p:nvPr/>
        </p:nvSpPr>
        <p:spPr>
          <a:xfrm>
            <a:off x="8406569" y="3982909"/>
            <a:ext cx="235781" cy="2176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F8C6B-8CA2-4BC3-86BA-05C326019511}"/>
              </a:ext>
            </a:extLst>
          </p:cNvPr>
          <p:cNvSpPr txBox="1"/>
          <p:nvPr/>
        </p:nvSpPr>
        <p:spPr>
          <a:xfrm>
            <a:off x="3256733" y="4500204"/>
            <a:ext cx="103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9EEB4-41D1-4679-9D2F-BC1CC58A4991}"/>
              </a:ext>
            </a:extLst>
          </p:cNvPr>
          <p:cNvSpPr txBox="1"/>
          <p:nvPr/>
        </p:nvSpPr>
        <p:spPr>
          <a:xfrm>
            <a:off x="4843144" y="4500204"/>
            <a:ext cx="131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범위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30331-2026-43D0-B544-A8211EC5F280}"/>
              </a:ext>
            </a:extLst>
          </p:cNvPr>
          <p:cNvSpPr txBox="1"/>
          <p:nvPr/>
        </p:nvSpPr>
        <p:spPr>
          <a:xfrm>
            <a:off x="7158864" y="4536977"/>
            <a:ext cx="172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검색 적용 버튼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25714D-C849-48BE-BFE6-588B60E4FF44}"/>
              </a:ext>
            </a:extLst>
          </p:cNvPr>
          <p:cNvSpPr txBox="1"/>
          <p:nvPr/>
        </p:nvSpPr>
        <p:spPr>
          <a:xfrm>
            <a:off x="6596889" y="4930862"/>
            <a:ext cx="22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텍스트 지우기 버튼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59CBDBD-1F77-499F-96BD-198F6176D7AF}"/>
              </a:ext>
            </a:extLst>
          </p:cNvPr>
          <p:cNvCxnSpPr>
            <a:stCxn id="29" idx="3"/>
            <a:endCxn id="33" idx="3"/>
          </p:cNvCxnSpPr>
          <p:nvPr/>
        </p:nvCxnSpPr>
        <p:spPr>
          <a:xfrm>
            <a:off x="8642350" y="4091717"/>
            <a:ext cx="245057" cy="1023811"/>
          </a:xfrm>
          <a:prstGeom prst="bentConnector3">
            <a:avLst>
              <a:gd name="adj1" fmla="val 193284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3A45A0D-EFDC-47CA-BD7A-1334A6789858}"/>
              </a:ext>
            </a:extLst>
          </p:cNvPr>
          <p:cNvCxnSpPr>
            <a:cxnSpLocks/>
            <a:stCxn id="28" idx="2"/>
            <a:endCxn id="32" idx="3"/>
          </p:cNvCxnSpPr>
          <p:nvPr/>
        </p:nvCxnSpPr>
        <p:spPr>
          <a:xfrm rot="16200000" flipH="1">
            <a:off x="8324449" y="4158684"/>
            <a:ext cx="490921" cy="634996"/>
          </a:xfrm>
          <a:prstGeom prst="bentConnector4">
            <a:avLst>
              <a:gd name="adj1" fmla="val 19551"/>
              <a:gd name="adj2" fmla="val 1165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9FC2A82-A16D-45FB-8D22-A7E620900E5E}"/>
              </a:ext>
            </a:extLst>
          </p:cNvPr>
          <p:cNvCxnSpPr>
            <a:cxnSpLocks/>
            <a:stCxn id="25" idx="1"/>
            <a:endCxn id="30" idx="1"/>
          </p:cNvCxnSpPr>
          <p:nvPr/>
        </p:nvCxnSpPr>
        <p:spPr>
          <a:xfrm rot="10800000" flipV="1">
            <a:off x="3256734" y="4091718"/>
            <a:ext cx="136561" cy="593152"/>
          </a:xfrm>
          <a:prstGeom prst="bentConnector3">
            <a:avLst>
              <a:gd name="adj1" fmla="val 267398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9ADE3C7-185D-42B1-A995-4DF133BBAF90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16200000" flipH="1">
            <a:off x="4367573" y="4209298"/>
            <a:ext cx="341471" cy="609671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03804"/>
              </p:ext>
            </p:extLst>
          </p:nvPr>
        </p:nvGraphicFramePr>
        <p:xfrm>
          <a:off x="1599640" y="1873180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039084" y="1986457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71F417-3A04-4615-B895-F7D4768B24F5}"/>
              </a:ext>
            </a:extLst>
          </p:cNvPr>
          <p:cNvGrpSpPr/>
          <p:nvPr/>
        </p:nvGrpSpPr>
        <p:grpSpPr>
          <a:xfrm>
            <a:off x="2616376" y="3370308"/>
            <a:ext cx="3084382" cy="2504100"/>
            <a:chOff x="1963047" y="3370308"/>
            <a:chExt cx="3084382" cy="2504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297"/>
            <a:stretch/>
          </p:blipFill>
          <p:spPr>
            <a:xfrm>
              <a:off x="1970608" y="3370308"/>
              <a:ext cx="3076821" cy="93770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2936815" y="3469251"/>
              <a:ext cx="1897991" cy="1976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95"/>
            <a:stretch/>
          </p:blipFill>
          <p:spPr>
            <a:xfrm>
              <a:off x="1965568" y="4686602"/>
              <a:ext cx="3079340" cy="93770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2909279" y="4797323"/>
              <a:ext cx="282242" cy="27876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498EB6A-ED5A-4E10-B643-4C391BB1478C}"/>
                </a:ext>
              </a:extLst>
            </p:cNvPr>
            <p:cNvCxnSpPr>
              <a:cxnSpLocks/>
              <a:stCxn id="35" idx="1"/>
              <a:endCxn id="15" idx="1"/>
            </p:cNvCxnSpPr>
            <p:nvPr/>
          </p:nvCxnSpPr>
          <p:spPr>
            <a:xfrm rot="10800000" flipV="1">
              <a:off x="2909280" y="3703896"/>
              <a:ext cx="104735" cy="1232810"/>
            </a:xfrm>
            <a:prstGeom prst="bentConnector3">
              <a:avLst>
                <a:gd name="adj1" fmla="val 1126654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CF083-1FA4-4B22-A022-BAD794E8566A}"/>
                </a:ext>
              </a:extLst>
            </p:cNvPr>
            <p:cNvSpPr txBox="1"/>
            <p:nvPr/>
          </p:nvSpPr>
          <p:spPr>
            <a:xfrm>
              <a:off x="1968087" y="4311894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 클릭으로 검색 창 활성화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BC610A1-0CA6-419D-9EB7-28C5C5B0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014" y="3568090"/>
              <a:ext cx="214901" cy="2716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14D701-E051-43E4-A377-42AFEE4A6895}"/>
                </a:ext>
              </a:extLst>
            </p:cNvPr>
            <p:cNvSpPr txBox="1"/>
            <p:nvPr/>
          </p:nvSpPr>
          <p:spPr>
            <a:xfrm>
              <a:off x="1963047" y="5628187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커서 및 한영키 상태 표기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92" y="3370308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149718" y="2796831"/>
            <a:ext cx="2652904" cy="9197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697669" y="292645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09" y="2975512"/>
            <a:ext cx="144928" cy="183173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149718" y="3717790"/>
            <a:ext cx="265290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1149718" y="3959298"/>
            <a:ext cx="2652904" cy="91978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1695639" y="4087131"/>
            <a:ext cx="297004" cy="7050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1149718" y="4880257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 → 범위 선택</a:t>
            </a:r>
            <a:endParaRPr lang="en-US" altLang="ko-KR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1695639" y="428556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71" y="4327602"/>
            <a:ext cx="144928" cy="183173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1144234" y="5125359"/>
            <a:ext cx="2652904" cy="91978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1690155" y="5256159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1154154" y="6045142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구조</a:t>
            </a:r>
            <a:endParaRPr lang="ko-KR" altLang="en-US" sz="24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D9342CB8-0FA0-4FCA-92D6-C61F4ED00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38942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03A65E9-8519-4B6D-9EA3-77E99032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268413"/>
            <a:ext cx="10837863" cy="36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6D8A63-1F54-4C03-B8CE-855D9E8D3A69}"/>
              </a:ext>
            </a:extLst>
          </p:cNvPr>
          <p:cNvGrpSpPr>
            <a:grpSpLocks noChangeAspect="1"/>
          </p:cNvGrpSpPr>
          <p:nvPr/>
        </p:nvGrpSpPr>
        <p:grpSpPr>
          <a:xfrm>
            <a:off x="957419" y="3369838"/>
            <a:ext cx="3531173" cy="1487897"/>
            <a:chOff x="1026053" y="3429000"/>
            <a:chExt cx="3713232" cy="15646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3B884D-2F08-47B7-B53A-D0DCFC066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6053" y="3429000"/>
              <a:ext cx="3713232" cy="1287409"/>
              <a:chOff x="1026053" y="3429000"/>
              <a:chExt cx="3713232" cy="128740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00216FE-A5F9-48C9-BCFE-41D760643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970"/>
              <a:stretch/>
            </p:blipFill>
            <p:spPr>
              <a:xfrm>
                <a:off x="1026053" y="3429000"/>
                <a:ext cx="3713232" cy="1287409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E680780-A647-47D0-9337-409A35F31C4C}"/>
                  </a:ext>
                </a:extLst>
              </p:cNvPr>
              <p:cNvSpPr/>
              <p:nvPr/>
            </p:nvSpPr>
            <p:spPr>
              <a:xfrm>
                <a:off x="4288190" y="3592425"/>
                <a:ext cx="151645" cy="16537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2266F48-C3D3-4C50-98A7-9F66A7014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1970" y="3675111"/>
                <a:ext cx="202853" cy="2563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24736B-B392-41C7-89D5-BBFA1BB26B68}"/>
                </a:ext>
              </a:extLst>
            </p:cNvPr>
            <p:cNvSpPr txBox="1"/>
            <p:nvPr/>
          </p:nvSpPr>
          <p:spPr>
            <a:xfrm>
              <a:off x="1430760" y="4716409"/>
              <a:ext cx="2903818" cy="277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지우기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3530550" y="4725930"/>
            <a:ext cx="3531172" cy="1487895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>
            <a:off x="4341703" y="3725789"/>
            <a:ext cx="2133103" cy="1234185"/>
          </a:xfrm>
          <a:prstGeom prst="bentConnector3">
            <a:avLst>
              <a:gd name="adj1" fmla="val 11071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38" y="3321771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28027"/>
              </p:ext>
            </p:extLst>
          </p:nvPr>
        </p:nvGraphicFramePr>
        <p:xfrm>
          <a:off x="2703392" y="4390763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51" y="1637863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66" y="1435256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77993"/>
              </p:ext>
            </p:extLst>
          </p:nvPr>
        </p:nvGraphicFramePr>
        <p:xfrm>
          <a:off x="3498690" y="4449947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3925741" y="1363924"/>
            <a:ext cx="4340516" cy="2950535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8D5A4-8BBE-421A-8627-AF8F5AFC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58"/>
          <a:stretch/>
        </p:blipFill>
        <p:spPr>
          <a:xfrm>
            <a:off x="902796" y="4613941"/>
            <a:ext cx="2178872" cy="1309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623E0-DDEF-4684-8656-2DFC439F1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58"/>
          <a:stretch/>
        </p:blipFill>
        <p:spPr>
          <a:xfrm>
            <a:off x="3455312" y="4613941"/>
            <a:ext cx="2178872" cy="13097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891C46-FDEA-4779-8327-7422DF3C2FE5}"/>
              </a:ext>
            </a:extLst>
          </p:cNvPr>
          <p:cNvSpPr/>
          <p:nvPr/>
        </p:nvSpPr>
        <p:spPr>
          <a:xfrm>
            <a:off x="967808" y="5430327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A7C14F-D4DD-4617-9686-B2B3FA5BF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5568491"/>
            <a:ext cx="168544" cy="213021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C520603-962D-4718-8B3D-72B1AADBE7C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475504" y="5300365"/>
            <a:ext cx="3735287" cy="3746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94DAD-234B-4232-AED0-FFD75EB138C9}"/>
              </a:ext>
            </a:extLst>
          </p:cNvPr>
          <p:cNvSpPr/>
          <p:nvPr/>
        </p:nvSpPr>
        <p:spPr>
          <a:xfrm>
            <a:off x="5210791" y="5235734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9D1A8-7C6E-4B80-AAFA-D649A3372684}"/>
              </a:ext>
            </a:extLst>
          </p:cNvPr>
          <p:cNvSpPr/>
          <p:nvPr/>
        </p:nvSpPr>
        <p:spPr>
          <a:xfrm>
            <a:off x="5210791" y="5675002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DA0494F-626D-4CF4-A3F7-40C08C6BDD4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475504" y="5675002"/>
            <a:ext cx="3735287" cy="6463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C084A-38BE-4959-B5FE-AEAE9CCA376A}"/>
              </a:ext>
            </a:extLst>
          </p:cNvPr>
          <p:cNvSpPr txBox="1"/>
          <p:nvPr/>
        </p:nvSpPr>
        <p:spPr>
          <a:xfrm>
            <a:off x="735627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비활성화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02A51-B053-42F3-BC59-37C3D87674A2}"/>
              </a:ext>
            </a:extLst>
          </p:cNvPr>
          <p:cNvSpPr txBox="1"/>
          <p:nvPr/>
        </p:nvSpPr>
        <p:spPr>
          <a:xfrm>
            <a:off x="3288145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우선도가 낮은 모든 항목 우선도 상승</a:t>
            </a:r>
            <a:endParaRPr lang="en-US" altLang="ko-KR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9D7DF-9775-4B1C-999E-EA08DE4694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229"/>
          <a:stretch/>
        </p:blipFill>
        <p:spPr>
          <a:xfrm>
            <a:off x="902798" y="3087462"/>
            <a:ext cx="2178870" cy="1307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3C15F7-D5DE-4D02-B630-02E6DE6390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158"/>
          <a:stretch/>
        </p:blipFill>
        <p:spPr>
          <a:xfrm>
            <a:off x="3455313" y="3086505"/>
            <a:ext cx="2178870" cy="13097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74A3B5-5E3A-454B-AEEB-03437FBA5785}"/>
              </a:ext>
            </a:extLst>
          </p:cNvPr>
          <p:cNvSpPr txBox="1"/>
          <p:nvPr/>
        </p:nvSpPr>
        <p:spPr>
          <a:xfrm>
            <a:off x="735627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활성화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0F40A-D63C-4528-BD05-71A310CDCC96}"/>
              </a:ext>
            </a:extLst>
          </p:cNvPr>
          <p:cNvSpPr txBox="1"/>
          <p:nvPr/>
        </p:nvSpPr>
        <p:spPr>
          <a:xfrm>
            <a:off x="3288144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제일 낮은 우선도 부여</a:t>
            </a:r>
            <a:endParaRPr lang="en-US" altLang="ko-KR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C4FFEA-F21E-4245-AC1C-F270D0E5FF29}"/>
              </a:ext>
            </a:extLst>
          </p:cNvPr>
          <p:cNvSpPr/>
          <p:nvPr/>
        </p:nvSpPr>
        <p:spPr>
          <a:xfrm>
            <a:off x="967808" y="3899846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9F7AA16-49E6-4BA1-9072-389C44621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4038010"/>
            <a:ext cx="168544" cy="213021"/>
          </a:xfrm>
          <a:prstGeom prst="rect">
            <a:avLst/>
          </a:prstGeom>
          <a:ln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F9F81-FE5D-4545-90B3-F8CE06CE1E08}"/>
              </a:ext>
            </a:extLst>
          </p:cNvPr>
          <p:cNvSpPr/>
          <p:nvPr/>
        </p:nvSpPr>
        <p:spPr>
          <a:xfrm>
            <a:off x="5210791" y="3932943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374FC92-EE9F-4246-9CDC-2187FC34999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1475504" y="3997574"/>
            <a:ext cx="3735287" cy="1469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EB38D-FD7A-4041-AA0F-0DCB24BD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30" y="1374531"/>
            <a:ext cx="2654868" cy="47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23705"/>
              </p:ext>
            </p:extLst>
          </p:nvPr>
        </p:nvGraphicFramePr>
        <p:xfrm>
          <a:off x="1480416" y="3272705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ECE1F00-FA08-4EB3-B44C-B479C42F7A26}"/>
              </a:ext>
            </a:extLst>
          </p:cNvPr>
          <p:cNvGrpSpPr>
            <a:grpSpLocks noChangeAspect="1"/>
          </p:cNvGrpSpPr>
          <p:nvPr/>
        </p:nvGrpSpPr>
        <p:grpSpPr>
          <a:xfrm>
            <a:off x="4079902" y="1264666"/>
            <a:ext cx="1614656" cy="1987269"/>
            <a:chOff x="7675568" y="2233749"/>
            <a:chExt cx="1937153" cy="23841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1E2E89-3A83-48C6-B61C-5FC490D1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568" y="2233749"/>
              <a:ext cx="1937153" cy="238418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8581A3-F731-4AC3-85D0-A0E2524B5BD0}"/>
                </a:ext>
              </a:extLst>
            </p:cNvPr>
            <p:cNvSpPr/>
            <p:nvPr/>
          </p:nvSpPr>
          <p:spPr>
            <a:xfrm>
              <a:off x="8984155" y="4400465"/>
              <a:ext cx="588425" cy="168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1456164"/>
            <a:ext cx="2229910" cy="44729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68042"/>
              </p:ext>
            </p:extLst>
          </p:nvPr>
        </p:nvGraphicFramePr>
        <p:xfrm>
          <a:off x="1480417" y="4418090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3537"/>
              </p:ext>
            </p:extLst>
          </p:nvPr>
        </p:nvGraphicFramePr>
        <p:xfrm>
          <a:off x="1480417" y="5294544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39630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0831"/>
              </p:ext>
            </p:extLst>
          </p:nvPr>
        </p:nvGraphicFramePr>
        <p:xfrm>
          <a:off x="695324" y="1575251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08BB7-84AC-4EC8-AE64-0A87DA02A84B}"/>
              </a:ext>
            </a:extLst>
          </p:cNvPr>
          <p:cNvSpPr/>
          <p:nvPr/>
        </p:nvSpPr>
        <p:spPr>
          <a:xfrm>
            <a:off x="8547430" y="3251651"/>
            <a:ext cx="237796" cy="142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8"/>
          <a:stretch/>
        </p:blipFill>
        <p:spPr>
          <a:xfrm>
            <a:off x="3391522" y="1282225"/>
            <a:ext cx="5408955" cy="49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F5ADCFA-2520-4695-963D-C1E3D80A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09" y="2448241"/>
            <a:ext cx="3315296" cy="26105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8D731-2580-53AA-1B72-118FD7C2A91A}"/>
              </a:ext>
            </a:extLst>
          </p:cNvPr>
          <p:cNvSpPr/>
          <p:nvPr/>
        </p:nvSpPr>
        <p:spPr>
          <a:xfrm>
            <a:off x="3222924" y="2763226"/>
            <a:ext cx="261943" cy="29053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4D8625-5547-1C24-168A-16D623CE2407}"/>
              </a:ext>
            </a:extLst>
          </p:cNvPr>
          <p:cNvSpPr/>
          <p:nvPr/>
        </p:nvSpPr>
        <p:spPr>
          <a:xfrm>
            <a:off x="3303455" y="3484328"/>
            <a:ext cx="406454" cy="16821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64322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표기되는 카드를 필터를 사용하여 조건을 만족하는 카드만을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505324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4658479" y="2393963"/>
            <a:ext cx="599248" cy="316208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6999</TotalTime>
  <Pages>7</Pages>
  <Words>4136</Words>
  <Characters>0</Characters>
  <Application>Microsoft Office PowerPoint</Application>
  <DocSecurity>0</DocSecurity>
  <PresentationFormat>와이드스크린</PresentationFormat>
  <Lines>0</Lines>
  <Paragraphs>579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4448</cp:revision>
  <dcterms:modified xsi:type="dcterms:W3CDTF">2025-01-14T10:36:29Z</dcterms:modified>
  <cp:version>9.103.97.45139</cp:version>
</cp:coreProperties>
</file>